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1373598"/>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19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Шығыстан, </a:t>
            </a:r>
            <a:r>
              <a:rPr lang="kk-KZ" altLang="ru-RU" sz="1200" dirty="0">
                <a:latin typeface="Times New Roman" panose="02020603050405020304" pitchFamily="18" charset="0"/>
                <a:cs typeface="Times New Roman" panose="02020603050405020304" pitchFamily="18" charset="0"/>
              </a:rPr>
              <a:t>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екпіні 15–18 м/с. Ауа температурасы түнде 13–15, күндіз 25–27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20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19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20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200" b="1"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kk-KZ" altLang="ru-RU" sz="1200">
                <a:latin typeface="Times New Roman" panose="02020603050405020304" pitchFamily="18" charset="0"/>
                <a:cs typeface="Times New Roman" panose="02020603050405020304" pitchFamily="18" charset="0"/>
              </a:rPr>
              <a:t>Шығыстан, солтүстік-шығыстан </a:t>
            </a:r>
            <a:r>
              <a:rPr lang="ru-RU" sz="1200"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18 мамырға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7780453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25905</TotalTime>
  <Words>505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5103</cp:revision>
  <cp:lastPrinted>2021-07-01T07:38:07Z</cp:lastPrinted>
  <dcterms:created xsi:type="dcterms:W3CDTF">2018-03-27T06:03:00Z</dcterms:created>
  <dcterms:modified xsi:type="dcterms:W3CDTF">2026-05-18T08:07:38Z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